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D3E5-72FC-4CCC-AF18-333E6007D49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D316-0CEB-4A10-8138-7E85EAF7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D3E5-72FC-4CCC-AF18-333E6007D49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D316-0CEB-4A10-8138-7E85EAF7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Society Ibero-Latinoamerican Medical Professionals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9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u="sng" smtClean="0"/>
              <a:t>Community</a:t>
            </a:r>
            <a:r>
              <a:rPr lang="en-US" smtClean="0"/>
              <a:t> of families….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u="sng" smtClean="0"/>
              <a:t>traveling</a:t>
            </a:r>
            <a:r>
              <a:rPr lang="en-US" smtClean="0"/>
              <a:t> Board, Learning and socializing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2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Broadcasting</a:t>
            </a:r>
            <a:r>
              <a:rPr lang="en-US" smtClean="0"/>
              <a:t>: education of our community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Collaborating</a:t>
            </a:r>
            <a:r>
              <a:rPr lang="en-US" smtClean="0"/>
              <a:t>: latinx hispanic professional organizations since 2018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 events: growing together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3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Collaborating: opening the doors </a:t>
            </a:r>
            <a:endParaRPr lang="en-US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Broadcasting</a:t>
            </a:r>
            <a:r>
              <a:rPr lang="en-US" smtClean="0"/>
              <a:t>: Educating the community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Honors</a:t>
            </a:r>
            <a:r>
              <a:rPr lang="en-US" smtClean="0"/>
              <a:t>: 2018, 2019 NHMA Leadership award to silamp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1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Empowering our leaders</a:t>
            </a:r>
            <a:endParaRPr lang="en-US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Honor to our leaders</a:t>
            </a:r>
            <a:endParaRPr lang="en-US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4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Opening the doors to our students, Closing the Gap of underrepresentation in Healthcare: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0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Future</a:t>
            </a:r>
            <a:r>
              <a:rPr lang="en-US" smtClean="0"/>
              <a:t>: advocacy, education, mentorship, action…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Mentorship</a:t>
            </a:r>
            <a:r>
              <a:rPr lang="en-US" smtClean="0"/>
              <a:t> : drexel school of medicine latino american medical students (LMSA)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Mentoring the mentor</a:t>
            </a:r>
            <a:r>
              <a:rPr lang="en-US" smtClean="0"/>
              <a:t>: opening the barriers 			       careers in healthcare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7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1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Dr. Carlos Finlay’s Conference: PROVIDING CONTINUED EDUCATION AND DISCUSSING PUBLIC HEALTH ISSUES (23 years)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response to the veterans’ suicide crisis: covering the northeast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Educating and collaborating with the </a:t>
            </a:r>
            <a:r>
              <a:rPr lang="en-US" u="sng" smtClean="0"/>
              <a:t>community</a:t>
            </a:r>
            <a:endParaRPr lang="en-US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9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Collaboration</a:t>
            </a:r>
            <a:r>
              <a:rPr lang="en-US" smtClean="0"/>
              <a:t>, </a:t>
            </a:r>
            <a:r>
              <a:rPr lang="en-US" u="sng" smtClean="0"/>
              <a:t>Education</a:t>
            </a:r>
            <a:r>
              <a:rPr lang="en-US" smtClean="0"/>
              <a:t> of the healthcare professionals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Society Ibero-Latinoamerican Medical Professionals </vt:lpstr>
      <vt:lpstr>Opening the doors to our students, Closing the Gap of underrepresentation in Healthcare: </vt:lpstr>
      <vt:lpstr>Mentorship : drexel school of medicine latino american medical students (LMSA)</vt:lpstr>
      <vt:lpstr>Mentoring the mentor: opening the barriers           careers in healthcare </vt:lpstr>
      <vt:lpstr>PowerPoint Presentation</vt:lpstr>
      <vt:lpstr>Dr. Carlos Finlay’s Conference: PROVIDING CONTINUED EDUCATION AND DISCUSSING PUBLIC HEALTH ISSUES (23 years)</vt:lpstr>
      <vt:lpstr>Effective response to the veterans’ suicide crisis: covering the northeast</vt:lpstr>
      <vt:lpstr>Educating and collaborating with the community</vt:lpstr>
      <vt:lpstr>Collaboration, Education of the healthcare professionals</vt:lpstr>
      <vt:lpstr>A Community of families…. </vt:lpstr>
      <vt:lpstr>The traveling Board, Learning and socializing </vt:lpstr>
      <vt:lpstr>Broadcasting: education of our community</vt:lpstr>
      <vt:lpstr>Collaborating: latinx hispanic professional organizations since 2018</vt:lpstr>
      <vt:lpstr>Networking events: growing together </vt:lpstr>
      <vt:lpstr>Collaborating: opening the doors </vt:lpstr>
      <vt:lpstr>Broadcasting: Educating the community</vt:lpstr>
      <vt:lpstr>Honors: 2018, 2019 NHMA Leadership award to silamp</vt:lpstr>
      <vt:lpstr>Empowering our leaders</vt:lpstr>
      <vt:lpstr>Honor to our leaders</vt:lpstr>
      <vt:lpstr>Future: advocacy, education, mentorship, action…</vt:lpstr>
    </vt:vector>
  </TitlesOfParts>
  <Company>Temple Univ. Health Sys.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Ibero-Latinoamerican Medical Professionals </dc:title>
  <dc:creator>Ortiz, Natalia</dc:creator>
  <cp:lastModifiedBy>Ortiz, Natalia</cp:lastModifiedBy>
  <cp:revision>1</cp:revision>
  <dcterms:created xsi:type="dcterms:W3CDTF">2019-12-03T16:27:04Z</dcterms:created>
  <dcterms:modified xsi:type="dcterms:W3CDTF">2019-12-03T16:27:04Z</dcterms:modified>
</cp:coreProperties>
</file>